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7" r:id="rId3"/>
    <p:sldId id="258" r:id="rId4"/>
    <p:sldId id="263" r:id="rId5"/>
    <p:sldId id="259" r:id="rId6"/>
    <p:sldId id="262" r:id="rId7"/>
    <p:sldId id="260" r:id="rId8"/>
    <p:sldId id="261" r:id="rId9"/>
    <p:sldId id="264" r:id="rId10"/>
    <p:sldId id="266" r:id="rId11"/>
    <p:sldId id="265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49" autoAdjust="0"/>
    <p:restoredTop sz="94660"/>
  </p:normalViewPr>
  <p:slideViewPr>
    <p:cSldViewPr snapToGrid="0">
      <p:cViewPr varScale="1">
        <p:scale>
          <a:sx n="74" d="100"/>
          <a:sy n="74" d="100"/>
        </p:scale>
        <p:origin x="6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19CB1-A6DD-BC3F-AFD3-F84E5C41A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92713-7F0A-AC54-6E78-8FC0BF1F6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F62BB-630F-BF25-257F-C3D9AD2F1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627C2-77ED-4A5B-BD64-2E97FF34AED2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C02F0-23E0-2418-55DA-578F1BACC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48A2B-D965-F39E-999A-6D56000E7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0D5A-DBA3-4DD9-8EE1-1E85D42D3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537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C291D-1F82-78AD-D163-6F5DFE2C2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ACAE80-FB2B-F58E-3885-D64102610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C5D5D-6A11-76EB-0D2D-668C6520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627C2-77ED-4A5B-BD64-2E97FF34AED2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44368-0C1C-F092-8FBF-39D8E316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C4685-9061-3C13-C017-69EE0578B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0D5A-DBA3-4DD9-8EE1-1E85D42D3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963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E891C4-E484-3923-2478-4531DB6141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773623-1B2F-A0DE-867E-A0EE97D20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74F48-BFA4-10D3-6EAD-5E823D619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627C2-77ED-4A5B-BD64-2E97FF34AED2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8509D-E43F-66A9-20C9-47D8598FF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5C1E0-A3AC-D2E3-9C8E-FF277F8C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0D5A-DBA3-4DD9-8EE1-1E85D42D3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715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DE50F-E810-9117-C910-B2A560CFD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134E7-BF09-1AEF-4863-C2A33377E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28AE4-9AF0-CE43-870E-32C1BC02D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627C2-77ED-4A5B-BD64-2E97FF34AED2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D7097-240D-E88B-5D3D-62613DB15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0CF15-8174-00AC-E7BB-0AEC99A45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0D5A-DBA3-4DD9-8EE1-1E85D42D3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98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4257-B016-2E62-60CC-5BD68F1F1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58790-97F7-BF36-B13E-13481F3AF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42C08-D6FF-1707-35A2-74CCB0622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627C2-77ED-4A5B-BD64-2E97FF34AED2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A162B-16D5-1D34-C3EC-905959542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71DC0-F8C0-6FDE-64C1-2873BC008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0D5A-DBA3-4DD9-8EE1-1E85D42D3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182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4E21C-D34F-DB92-17CD-66D4AD50F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9288-9637-3482-AC88-C765008D7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ABFB-0192-5318-E0C6-FBBB021FF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B9B712-E0A9-0463-8CA9-F9638C96A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627C2-77ED-4A5B-BD64-2E97FF34AED2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1C60F-A247-EDAD-460E-671C3AA64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C23EC-DD55-2425-961B-5CCD225B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0D5A-DBA3-4DD9-8EE1-1E85D42D3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578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4AD38-BC5E-08B2-F092-0FE5D8C0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20F4E-4056-9269-64EE-D928B1DFE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5E0EA1-54AB-EB10-A8A6-E5D663CB7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36ABD1-5097-F25B-D7C3-44D9735602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0EEB3C-7D2E-E21A-DE8B-8C58DFD07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118462-29E7-2E10-12CC-AD98E51EB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627C2-77ED-4A5B-BD64-2E97FF34AED2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037C48-D1A5-4709-BF40-D3B9519BA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CC33CC-3FEB-BA60-F06D-A5DC5B4F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0D5A-DBA3-4DD9-8EE1-1E85D42D3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495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47622-C75C-2973-9560-73089EE5D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9B9D7-3B0E-5821-2E22-529F22264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627C2-77ED-4A5B-BD64-2E97FF34AED2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51780-B5D9-B03B-C822-13DF9A110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A79C68-3C3C-216A-22BD-99A21E7F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0D5A-DBA3-4DD9-8EE1-1E85D42D3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26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2CC043-32E5-0BFB-ECCC-42DE189AD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627C2-77ED-4A5B-BD64-2E97FF34AED2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5F8EC-C362-7CB0-88AB-AE46A352E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2221F-E48A-F4E1-C061-AD5F824B4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0D5A-DBA3-4DD9-8EE1-1E85D42D3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076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D7EF-1E44-3BF7-66BA-B3E5AAF0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F466E-DBF4-6274-154C-A7D478058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E611A-4660-A27F-9EDF-B9A083724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6D8DA-E039-70B5-D14E-177BF2EDD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627C2-77ED-4A5B-BD64-2E97FF34AED2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F7525-3C66-9FD9-AF37-A5FB9038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93F75-BC85-E8F0-F99B-4B00FF1D6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0D5A-DBA3-4DD9-8EE1-1E85D42D3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310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1F0E-7662-32B5-5726-28D9808F2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945FCA-F28F-BAC9-C8E1-E02753219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F35B7-9742-8F5C-BEA0-68BEEFD5C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D5A0A-D9E9-C3E1-7A67-46B6BCC89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627C2-77ED-4A5B-BD64-2E97FF34AED2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185DE-C2FA-8360-9BA9-1206D1804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6EEC1-1139-A3FB-40B9-56FEA2F8A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A0D5A-DBA3-4DD9-8EE1-1E85D42D3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552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ED39F1-37D1-B507-53A1-F27CD21B8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3F6E-29B4-AA12-F309-8967312A8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0E5E6-6B30-669E-12FE-9218747112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627C2-77ED-4A5B-BD64-2E97FF34AED2}" type="datetimeFigureOut">
              <a:rPr lang="en-IN" smtClean="0"/>
              <a:t>03-05-2025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B4DF3-2500-A5B0-D2AE-48AF77177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76D48-6F13-E1C3-AED9-44382E090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A0D5A-DBA3-4DD9-8EE1-1E85D42D3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579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C681-657C-3728-D503-8137176C1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79AA9E-E0A4-F2CD-C070-2E81E6DE2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851220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Data Analyst Portfolio Project | Power BI + SQL</a:t>
            </a:r>
          </a:p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SOFTWARE USED :</a:t>
            </a:r>
          </a:p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MS Office/Excel </a:t>
            </a:r>
          </a:p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MS SQL Server </a:t>
            </a:r>
          </a:p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 SQL Server Management Studio</a:t>
            </a:r>
          </a:p>
          <a:p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Power BI</a:t>
            </a:r>
            <a:endParaRPr lang="en-IN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7B9597-3676-EB46-4D6B-F3049F0D1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21" y="527773"/>
            <a:ext cx="9288171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11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54B3F6-0BDC-6C7D-FE41-979788301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55" y="689815"/>
            <a:ext cx="9273396" cy="531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17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DE7FD8-7191-4812-1F3C-1C5C28988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841" y="966158"/>
            <a:ext cx="9310777" cy="492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31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C7D320-F860-1F43-E1CB-BF31C6683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11" y="679874"/>
            <a:ext cx="10863532" cy="549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01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1E8DC8-6161-C9EB-97E8-AA69ABA91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7" y="422694"/>
            <a:ext cx="10193652" cy="582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43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D079F-324C-819B-50DF-FC8649386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92" y="448573"/>
            <a:ext cx="10395815" cy="59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24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8132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0BFF1D-9F59-745B-ED65-325160476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06" y="455043"/>
            <a:ext cx="9618453" cy="59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31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B77A4A-DB88-6C5E-5AEB-397E5CEEA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77" y="866417"/>
            <a:ext cx="9640645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76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880589-83E0-C507-C447-4F6984936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12" y="517585"/>
            <a:ext cx="9592575" cy="582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05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2EECED-D01E-7509-BB1E-59041766D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0" y="545259"/>
            <a:ext cx="10110159" cy="542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40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C2394B-89A5-A305-552D-6D56014FE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24" y="503738"/>
            <a:ext cx="10216551" cy="585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04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C92808-1721-AA7E-696D-4F30C89F7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30" y="654693"/>
            <a:ext cx="9690340" cy="533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53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CA2D95-647C-67AD-42D3-B56A7A4F3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15" y="560717"/>
            <a:ext cx="9325155" cy="55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92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2BCB93-7EB1-6C0B-E638-AC908F34D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151" y="690113"/>
            <a:ext cx="8574657" cy="531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52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26</Words>
  <Application>Microsoft Office PowerPoint</Application>
  <PresentationFormat>Widescreen</PresentationFormat>
  <Paragraphs>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Segoe UI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Amanogya jain</dc:creator>
  <cp:lastModifiedBy>Amanogya jain</cp:lastModifiedBy>
  <cp:revision>3</cp:revision>
  <dcterms:created xsi:type="dcterms:W3CDTF">2025-05-03T08:39:53Z</dcterms:created>
  <dcterms:modified xsi:type="dcterms:W3CDTF">2025-05-03T09:09:59Z</dcterms:modified>
</cp:coreProperties>
</file>